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F06B9-EE8A-0741-F6C1-5D00BA6FFE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7E12BB-B3B1-0BBC-377A-A813766F83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6A58DA-EEE9-D4D5-2483-A323E416B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9A006-86B5-4B7F-A3F8-04EF9A6C27B1}" type="datetimeFigureOut">
              <a:rPr lang="en-MY" smtClean="0"/>
              <a:t>5/6/2026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A7212E-0EA6-1E30-FD4A-3B9427E0F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2B73D1-2F47-2A4F-3FE2-CBAB4A89D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B6CAF-7B44-43C3-A29B-6BF0A7AA971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07866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56387-70A7-2320-419B-C9CCCB00D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963842-0721-DE93-A4F4-580633216D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9A5BE5-BFC6-A915-B986-E7B8FB0AF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9A006-86B5-4B7F-A3F8-04EF9A6C27B1}" type="datetimeFigureOut">
              <a:rPr lang="en-MY" smtClean="0"/>
              <a:t>5/6/2026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E0CDB4-58DC-A341-24BA-E275036F6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E6F12A-838A-6B54-F342-CD175A546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B6CAF-7B44-43C3-A29B-6BF0A7AA971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80873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906545-7D1E-728F-DE93-19821A674E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2DCAFF-46A7-F800-65DC-FCFBF00545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CF0A19-9F13-04CB-309F-A4EFA8B15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9A006-86B5-4B7F-A3F8-04EF9A6C27B1}" type="datetimeFigureOut">
              <a:rPr lang="en-MY" smtClean="0"/>
              <a:t>5/6/2026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12CF79-47F5-1B8A-8588-0FF874B78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C7567A-F8F5-6515-7D0C-0A43F7827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B6CAF-7B44-43C3-A29B-6BF0A7AA971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49036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A04DB3-7BCB-DBF5-AEA1-0B447EB05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A76AE-BDEA-FB65-B872-1A5E0D189F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569AB1-A696-5350-2CCE-F4F55DFEB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9A006-86B5-4B7F-A3F8-04EF9A6C27B1}" type="datetimeFigureOut">
              <a:rPr lang="en-MY" smtClean="0"/>
              <a:t>5/6/2026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BAED0B-5FB0-9FC2-AECE-8745089F3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0D9C5D-65BA-7A7A-01BE-83C4D1332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B6CAF-7B44-43C3-A29B-6BF0A7AA971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09171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6D065-5CE7-48DF-E630-56471264D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7ADB9A-204D-CF58-AEAE-D68C924F6B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F0296E-70B7-684E-A5CB-AF6654F60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9A006-86B5-4B7F-A3F8-04EF9A6C27B1}" type="datetimeFigureOut">
              <a:rPr lang="en-MY" smtClean="0"/>
              <a:t>5/6/2026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95E15B-C0D4-9B97-9D9D-B7802FCC9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7EFB7-BDAE-06F8-F34F-A3B0AC9F8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B6CAF-7B44-43C3-A29B-6BF0A7AA971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32887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4FD7A9-F8F6-5153-6D4E-85AA50C67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4F9D5E-3482-220B-733B-4B4F2B22AA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41248A-A036-2738-443F-D775127A5A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E87570-198F-73FB-8651-08188BBDF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9A006-86B5-4B7F-A3F8-04EF9A6C27B1}" type="datetimeFigureOut">
              <a:rPr lang="en-MY" smtClean="0"/>
              <a:t>5/6/2026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1780D2-2437-7C50-5696-EE866B359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EF653D-C987-4A3D-0F0E-C97659A79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B6CAF-7B44-43C3-A29B-6BF0A7AA971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00379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F4F28-1ED5-CD92-ED2F-5865C3C7F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02B63C-28D6-6DB8-6516-351D1FAD22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CCD800-4404-4783-69DE-F26200520E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F452D7-1342-1AAD-D1C9-E3FFCE7161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7EC4EE-E261-8F16-A444-FA6252FD7C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D247F9-7FE8-D78E-E979-925723441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9A006-86B5-4B7F-A3F8-04EF9A6C27B1}" type="datetimeFigureOut">
              <a:rPr lang="en-MY" smtClean="0"/>
              <a:t>5/6/2026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D6F080-74F1-88A4-D66D-ACEDBAE97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D374BB-0814-E13E-F980-417B73648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B6CAF-7B44-43C3-A29B-6BF0A7AA971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18877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E36263-E499-5752-125A-D71B5673E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740C47-A64C-D1BC-D60D-CB963BE48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9A006-86B5-4B7F-A3F8-04EF9A6C27B1}" type="datetimeFigureOut">
              <a:rPr lang="en-MY" smtClean="0"/>
              <a:t>5/6/2026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DC8D4F-8CD8-25AE-4169-648A23F28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32F89A-C1AB-C1ED-02DA-DF30963BA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B6CAF-7B44-43C3-A29B-6BF0A7AA971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40618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7523B5-8C6D-0165-A40D-9AA6CCDFE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9A006-86B5-4B7F-A3F8-04EF9A6C27B1}" type="datetimeFigureOut">
              <a:rPr lang="en-MY" smtClean="0"/>
              <a:t>5/6/2026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03C0EC-19C3-A06F-352F-2770106AF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542F62-C1FE-0868-B489-2848A0C79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B6CAF-7B44-43C3-A29B-6BF0A7AA971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2731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1A089-187C-3DE0-F2F9-567E20CAC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CE8E1C-FC3A-8166-8CD9-09891F52BD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CBC19E-BDA2-3E4A-A0C3-50B5A4594D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ED33AE-D75E-1BC8-7F78-66EEE5D8F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9A006-86B5-4B7F-A3F8-04EF9A6C27B1}" type="datetimeFigureOut">
              <a:rPr lang="en-MY" smtClean="0"/>
              <a:t>5/6/2026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5FA6CB-EDF0-8726-47B5-E55DDB062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F1588E-A5F2-C4F3-EB56-A7B9960E0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B6CAF-7B44-43C3-A29B-6BF0A7AA971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28024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D80FC-179E-2904-3A4E-F3A2C10E0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804604C-6F5B-EEC3-C8B2-C18A2C0B1E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B5A48B-4B04-4484-83EC-72E47C93BC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278E88-FE6B-54D1-86ED-71377CFFD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9A006-86B5-4B7F-A3F8-04EF9A6C27B1}" type="datetimeFigureOut">
              <a:rPr lang="en-MY" smtClean="0"/>
              <a:t>5/6/2026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E4D175-2FDE-F692-16C4-D8FE3CD9E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AD6EA2-F3B6-5EB5-9940-41775694A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B6CAF-7B44-43C3-A29B-6BF0A7AA971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69659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835E5C-35F8-B998-4341-420F0D2B5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74C668-A06E-FD20-E1F0-AA61A65D42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F8A713-1346-7C25-A227-229476D07A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19A006-86B5-4B7F-A3F8-04EF9A6C27B1}" type="datetimeFigureOut">
              <a:rPr lang="en-MY" smtClean="0"/>
              <a:t>5/6/2026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748731-4424-D6BE-1F81-0994E58B7C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84C11A-5301-1A29-0B1A-4255743F3A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4B6CAF-7B44-43C3-A29B-6BF0A7AA971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77560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BF8D9FE-B0D7-2853-CA15-155B9CAD09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652" y="76860"/>
            <a:ext cx="11336593" cy="6382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89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elinor tan</dc:creator>
  <cp:lastModifiedBy>elinor tan</cp:lastModifiedBy>
  <cp:revision>1</cp:revision>
  <dcterms:created xsi:type="dcterms:W3CDTF">2026-06-05T06:03:54Z</dcterms:created>
  <dcterms:modified xsi:type="dcterms:W3CDTF">2026-06-05T06:04:01Z</dcterms:modified>
</cp:coreProperties>
</file>